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59" r:id="rId20"/>
    <p:sldId id="361" r:id="rId21"/>
    <p:sldId id="356" r:id="rId22"/>
    <p:sldId id="362" r:id="rId23"/>
    <p:sldId id="330" r:id="rId24"/>
    <p:sldId id="332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0667" autoAdjust="0"/>
  </p:normalViewPr>
  <p:slideViewPr>
    <p:cSldViewPr snapToGrid="0">
      <p:cViewPr>
        <p:scale>
          <a:sx n="66" d="100"/>
          <a:sy n="66" d="100"/>
        </p:scale>
        <p:origin x="2208" y="8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19.05.2024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05/19/2024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5.tiff"/><Relationship Id="rId7" Type="http://schemas.openxmlformats.org/officeDocument/2006/relationships/image" Target="../media/image58.png"/><Relationship Id="rId12" Type="http://schemas.microsoft.com/office/2007/relationships/hdphoto" Target="../media/hdphoto5.wdp"/><Relationship Id="rId17" Type="http://schemas.openxmlformats.org/officeDocument/2006/relationships/image" Target="../media/image65.svg"/><Relationship Id="rId2" Type="http://schemas.openxmlformats.org/officeDocument/2006/relationships/image" Target="../media/image54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microsoft.com/office/2007/relationships/hdphoto" Target="../media/hdphoto4.wdp"/><Relationship Id="rId19" Type="http://schemas.openxmlformats.org/officeDocument/2006/relationships/image" Target="../media/image67.svg"/><Relationship Id="rId4" Type="http://schemas.openxmlformats.org/officeDocument/2006/relationships/image" Target="../media/image56.tiff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svg"/><Relationship Id="rId21" Type="http://schemas.openxmlformats.org/officeDocument/2006/relationships/image" Target="../media/image108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5" Type="http://schemas.openxmlformats.org/officeDocument/2006/relationships/image" Target="../media/image112.sv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24" Type="http://schemas.openxmlformats.org/officeDocument/2006/relationships/image" Target="../media/image111.png"/><Relationship Id="rId5" Type="http://schemas.openxmlformats.org/officeDocument/2006/relationships/image" Target="../media/image92.svg"/><Relationship Id="rId15" Type="http://schemas.openxmlformats.org/officeDocument/2006/relationships/image" Target="../media/image102.svg"/><Relationship Id="rId23" Type="http://schemas.openxmlformats.org/officeDocument/2006/relationships/image" Target="../media/image110.sv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svg"/><Relationship Id="rId31" Type="http://schemas.openxmlformats.org/officeDocument/2006/relationships/image" Target="../media/image118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svg"/><Relationship Id="rId30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18" Type="http://schemas.openxmlformats.org/officeDocument/2006/relationships/image" Target="../media/image13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svg"/><Relationship Id="rId20" Type="http://schemas.openxmlformats.org/officeDocument/2006/relationships/image" Target="../media/image1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sv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sv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56.tiff"/><Relationship Id="rId18" Type="http://schemas.openxmlformats.org/officeDocument/2006/relationships/image" Target="../media/image59.png"/><Relationship Id="rId3" Type="http://schemas.openxmlformats.org/officeDocument/2006/relationships/image" Target="../media/image152.png"/><Relationship Id="rId21" Type="http://schemas.microsoft.com/office/2007/relationships/hdphoto" Target="../media/hdphoto5.wdp"/><Relationship Id="rId7" Type="http://schemas.openxmlformats.org/officeDocument/2006/relationships/image" Target="../media/image147.svg"/><Relationship Id="rId12" Type="http://schemas.openxmlformats.org/officeDocument/2006/relationships/image" Target="../media/image55.tiff"/><Relationship Id="rId17" Type="http://schemas.microsoft.com/office/2007/relationships/hdphoto" Target="../media/hdphoto3.wdp"/><Relationship Id="rId2" Type="http://schemas.openxmlformats.org/officeDocument/2006/relationships/image" Target="../media/image151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9.emf"/><Relationship Id="rId24" Type="http://schemas.openxmlformats.org/officeDocument/2006/relationships/image" Target="../media/image63.png"/><Relationship Id="rId5" Type="http://schemas.openxmlformats.org/officeDocument/2006/relationships/image" Target="../media/image154.png"/><Relationship Id="rId15" Type="http://schemas.microsoft.com/office/2007/relationships/hdphoto" Target="../media/hdphoto2.wdp"/><Relationship Id="rId23" Type="http://schemas.openxmlformats.org/officeDocument/2006/relationships/image" Target="../media/image62.png"/><Relationship Id="rId10" Type="http://schemas.openxmlformats.org/officeDocument/2006/relationships/image" Target="../media/image54.png"/><Relationship Id="rId19" Type="http://schemas.microsoft.com/office/2007/relationships/hdphoto" Target="../media/hdphoto4.wdp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14" Type="http://schemas.openxmlformats.org/officeDocument/2006/relationships/image" Target="../media/image57.png"/><Relationship Id="rId2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386EE8-AF8D-FDD9-38D2-92D404441406}"/>
              </a:ext>
            </a:extLst>
          </p:cNvPr>
          <p:cNvSpPr/>
          <p:nvPr/>
        </p:nvSpPr>
        <p:spPr>
          <a:xfrm>
            <a:off x="-1159505" y="20049"/>
            <a:ext cx="8034334" cy="572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06698F-D9BF-1821-A3A3-156F90B1DEFA}"/>
              </a:ext>
            </a:extLst>
          </p:cNvPr>
          <p:cNvGrpSpPr/>
          <p:nvPr/>
        </p:nvGrpSpPr>
        <p:grpSpPr>
          <a:xfrm>
            <a:off x="8388" y="-34595"/>
            <a:ext cx="7015964" cy="4241931"/>
            <a:chOff x="8388" y="-34595"/>
            <a:chExt cx="7015964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81644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17668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0579" r="48654"/>
            <a:stretch/>
          </p:blipFill>
          <p:spPr>
            <a:xfrm>
              <a:off x="3353339" y="77703"/>
              <a:ext cx="1722759" cy="1618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EAD130-819A-509A-AE4D-3ED5F5E8D89D}"/>
                </a:ext>
              </a:extLst>
            </p:cNvPr>
            <p:cNvSpPr/>
            <p:nvPr/>
          </p:nvSpPr>
          <p:spPr>
            <a:xfrm>
              <a:off x="3376185" y="289896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E323D4-32A5-D70E-5F92-751A69D23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79603" y="100736"/>
              <a:ext cx="188260" cy="12040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6BDD7A-35C3-56BA-D201-2AFCA04A12C8}"/>
                </a:ext>
              </a:extLst>
            </p:cNvPr>
            <p:cNvGrpSpPr/>
            <p:nvPr/>
          </p:nvGrpSpPr>
          <p:grpSpPr>
            <a:xfrm>
              <a:off x="5091863" y="20050"/>
              <a:ext cx="1932489" cy="1692000"/>
              <a:chOff x="5026366" y="45451"/>
              <a:chExt cx="1932489" cy="169200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4090DF3-2EAE-0167-E9A8-BAECB4083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8224" t="9255" r="6923" b="1323"/>
              <a:stretch/>
            </p:blipFill>
            <p:spPr>
              <a:xfrm>
                <a:off x="5026366" y="45451"/>
                <a:ext cx="1608001" cy="1692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114959-AA29-4A3A-39C7-8AFF6EEE9805}"/>
                  </a:ext>
                </a:extLst>
              </p:cNvPr>
              <p:cNvSpPr/>
              <p:nvPr/>
            </p:nvSpPr>
            <p:spPr>
              <a:xfrm>
                <a:off x="6649573" y="359021"/>
                <a:ext cx="309282" cy="790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DCE27A-5878-CC47-E2F4-14C3A5330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7253"/>
            <a:stretch/>
          </p:blipFill>
          <p:spPr>
            <a:xfrm>
              <a:off x="3445829" y="1608374"/>
              <a:ext cx="3429000" cy="14975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92301" t="14824" r="1300" b="2429"/>
            <a:stretch/>
          </p:blipFill>
          <p:spPr>
            <a:xfrm>
              <a:off x="6661189" y="165607"/>
              <a:ext cx="219409" cy="14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D86883-204B-E502-5690-470A0C4A3E4B}"/>
                </a:ext>
              </a:extLst>
            </p:cNvPr>
            <p:cNvSpPr/>
            <p:nvPr/>
          </p:nvSpPr>
          <p:spPr>
            <a:xfrm>
              <a:off x="3481802" y="1602988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357CB69-3AC7-26C6-2668-B1E07EAA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91080" y="1433968"/>
              <a:ext cx="188260" cy="120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5AB021-FFC6-4048-96DC-16BBF165A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7AD1D47-37BD-C444-070D-B6A630C51C10}"/>
              </a:ext>
            </a:extLst>
          </p:cNvPr>
          <p:cNvGrpSpPr/>
          <p:nvPr/>
        </p:nvGrpSpPr>
        <p:grpSpPr>
          <a:xfrm>
            <a:off x="-1" y="0"/>
            <a:ext cx="6505576" cy="9541977"/>
            <a:chOff x="-1" y="0"/>
            <a:chExt cx="6505576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F4BA826-D8A0-AC88-3B58-98D7FD66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0" y="1729"/>
              <a:ext cx="6505575" cy="43338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158671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24091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D9FB02D-2223-FD91-4AFA-592F8265C817}"/>
              </a:ext>
            </a:extLst>
          </p:cNvPr>
          <p:cNvGrpSpPr/>
          <p:nvPr/>
        </p:nvGrpSpPr>
        <p:grpSpPr>
          <a:xfrm>
            <a:off x="0" y="0"/>
            <a:ext cx="6587949" cy="3100629"/>
            <a:chOff x="0" y="55322"/>
            <a:chExt cx="6587949" cy="310062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2" y="55322"/>
              <a:ext cx="6587947" cy="30060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1" y="84601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2" y="130090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7" y="316958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55323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3" y="314700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8" y="314700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8" y="536337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3" y="551002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012983-F015-5818-0916-602F0BE187D1}"/>
                </a:ext>
              </a:extLst>
            </p:cNvPr>
            <p:cNvGrpSpPr/>
            <p:nvPr/>
          </p:nvGrpSpPr>
          <p:grpSpPr>
            <a:xfrm>
              <a:off x="2867310" y="1747304"/>
              <a:ext cx="1877268" cy="1407952"/>
              <a:chOff x="2886360" y="1709225"/>
              <a:chExt cx="1877268" cy="1407952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BFD345-16FF-185A-40E1-A93E8D1BA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360" y="1709225"/>
                <a:ext cx="1877268" cy="140795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1A9AB4-5D8D-5191-2B5F-38A818E5F7C3}"/>
                  </a:ext>
                </a:extLst>
              </p:cNvPr>
              <p:cNvSpPr txBox="1"/>
              <p:nvPr/>
            </p:nvSpPr>
            <p:spPr>
              <a:xfrm>
                <a:off x="3258738" y="1862818"/>
                <a:ext cx="10436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4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E1C67-59DC-55A8-7F85-F56EBFBC0F48}"/>
                  </a:ext>
                </a:extLst>
              </p:cNvPr>
              <p:cNvSpPr txBox="1"/>
              <p:nvPr/>
            </p:nvSpPr>
            <p:spPr>
              <a:xfrm>
                <a:off x="3296838" y="2770648"/>
                <a:ext cx="10436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artifacts induced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1ECD8DF-D157-AAF0-AB8B-BA288D435976}"/>
                </a:ext>
              </a:extLst>
            </p:cNvPr>
            <p:cNvGrpSpPr/>
            <p:nvPr/>
          </p:nvGrpSpPr>
          <p:grpSpPr>
            <a:xfrm>
              <a:off x="5054964" y="1747303"/>
              <a:ext cx="1532985" cy="1408646"/>
              <a:chOff x="5230304" y="1752597"/>
              <a:chExt cx="1438529" cy="13218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C41BF92-1001-33B7-EDEA-3C12EA3AC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380"/>
              <a:stretch/>
            </p:blipFill>
            <p:spPr>
              <a:xfrm>
                <a:off x="5230304" y="1752597"/>
                <a:ext cx="1438529" cy="13218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16E430-5A5C-B053-3036-92C82D356AF3}"/>
                  </a:ext>
                </a:extLst>
              </p:cNvPr>
              <p:cNvSpPr txBox="1"/>
              <p:nvPr/>
            </p:nvSpPr>
            <p:spPr>
              <a:xfrm>
                <a:off x="5585261" y="1889561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3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9C98AB-6F68-7548-77B8-A5A5E3E14705}"/>
                  </a:ext>
                </a:extLst>
              </p:cNvPr>
              <p:cNvSpPr txBox="1"/>
              <p:nvPr/>
            </p:nvSpPr>
            <p:spPr>
              <a:xfrm>
                <a:off x="5577737" y="2748814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artifacts induced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E33FFC1-5433-3983-47A2-7D4595C00697}"/>
                </a:ext>
              </a:extLst>
            </p:cNvPr>
            <p:cNvGrpSpPr/>
            <p:nvPr/>
          </p:nvGrpSpPr>
          <p:grpSpPr>
            <a:xfrm>
              <a:off x="27308" y="1747305"/>
              <a:ext cx="1523770" cy="1408646"/>
              <a:chOff x="12533" y="1752599"/>
              <a:chExt cx="1429881" cy="132185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BF65D7A-9F51-7FF2-EA40-F6ABF4D42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71"/>
              <a:stretch/>
            </p:blipFill>
            <p:spPr>
              <a:xfrm>
                <a:off x="12533" y="1752599"/>
                <a:ext cx="1429881" cy="13218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547C31-4707-3095-4ED6-19F7B9E6B044}"/>
                  </a:ext>
                </a:extLst>
              </p:cNvPr>
              <p:cNvSpPr txBox="1"/>
              <p:nvPr/>
            </p:nvSpPr>
            <p:spPr>
              <a:xfrm>
                <a:off x="19353" y="2748809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96F748-6B21-8B37-539B-51AC6B12F9C3}"/>
                  </a:ext>
                </a:extLst>
              </p:cNvPr>
              <p:cNvSpPr txBox="1"/>
              <p:nvPr/>
            </p:nvSpPr>
            <p:spPr>
              <a:xfrm>
                <a:off x="12533" y="1889565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1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9B025D-C7A3-565E-7351-38D35D6E9AA8}"/>
                </a:ext>
              </a:extLst>
            </p:cNvPr>
            <p:cNvGrpSpPr/>
            <p:nvPr/>
          </p:nvGrpSpPr>
          <p:grpSpPr>
            <a:xfrm>
              <a:off x="709007" y="1747305"/>
              <a:ext cx="1878196" cy="1408646"/>
              <a:chOff x="716070" y="1752599"/>
              <a:chExt cx="1762469" cy="13218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096D69C-40C8-B0BE-E329-58F110AB2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070" y="1752599"/>
                <a:ext cx="1762469" cy="132185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1BEEC-EF91-08D1-29A4-8A991589FAA7}"/>
                  </a:ext>
                </a:extLst>
              </p:cNvPr>
              <p:cNvSpPr txBox="1"/>
              <p:nvPr/>
            </p:nvSpPr>
            <p:spPr>
              <a:xfrm>
                <a:off x="1097907" y="2757748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artifacts induced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AB0E68-4E42-3AC9-837C-6E9DBFA9E19F}"/>
                  </a:ext>
                </a:extLst>
              </p:cNvPr>
              <p:cNvSpPr txBox="1"/>
              <p:nvPr/>
            </p:nvSpPr>
            <p:spPr>
              <a:xfrm>
                <a:off x="1058052" y="1889565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4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6F32E4-1E26-0997-17E8-1818FE348142}"/>
                </a:ext>
              </a:extLst>
            </p:cNvPr>
            <p:cNvGrpSpPr/>
            <p:nvPr/>
          </p:nvGrpSpPr>
          <p:grpSpPr>
            <a:xfrm>
              <a:off x="1823486" y="1747304"/>
              <a:ext cx="1877268" cy="1407952"/>
              <a:chOff x="1842536" y="1709225"/>
              <a:chExt cx="1877268" cy="140795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28A29D2-7DA6-B198-42B1-ADF726BB5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536" y="1709225"/>
                <a:ext cx="1877268" cy="1407952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309D2C-DE52-A8BF-54CD-AB8C78182B54}"/>
                  </a:ext>
                </a:extLst>
              </p:cNvPr>
              <p:cNvSpPr txBox="1"/>
              <p:nvPr/>
            </p:nvSpPr>
            <p:spPr>
              <a:xfrm>
                <a:off x="2221114" y="2770648"/>
                <a:ext cx="10436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30E34-FB93-D6AF-5545-25259493F968}"/>
                  </a:ext>
                </a:extLst>
              </p:cNvPr>
              <p:cNvSpPr txBox="1"/>
              <p:nvPr/>
            </p:nvSpPr>
            <p:spPr>
              <a:xfrm>
                <a:off x="2222527" y="1870438"/>
                <a:ext cx="10436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0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8F3A1C-6CE7-99ED-1CA7-475E6378392C}"/>
                </a:ext>
              </a:extLst>
            </p:cNvPr>
            <p:cNvGrpSpPr/>
            <p:nvPr/>
          </p:nvGrpSpPr>
          <p:grpSpPr>
            <a:xfrm>
              <a:off x="3980591" y="1747305"/>
              <a:ext cx="1878196" cy="1408646"/>
              <a:chOff x="4190856" y="1752599"/>
              <a:chExt cx="1762470" cy="132185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BCF6D93-8731-C1D5-F6FE-4C8F6FFC3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856" y="1752599"/>
                <a:ext cx="1762470" cy="132185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B2BB0C-98C1-DC50-8B2B-1DFD1CF5E9ED}"/>
                  </a:ext>
                </a:extLst>
              </p:cNvPr>
              <p:cNvSpPr txBox="1"/>
              <p:nvPr/>
            </p:nvSpPr>
            <p:spPr>
              <a:xfrm>
                <a:off x="4534938" y="2748809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23A0CB-35EA-7578-C2F7-E03815372B2C}"/>
                  </a:ext>
                </a:extLst>
              </p:cNvPr>
              <p:cNvSpPr txBox="1"/>
              <p:nvPr/>
            </p:nvSpPr>
            <p:spPr>
              <a:xfrm>
                <a:off x="4534937" y="1889565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1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5BF7C3-DE7D-C649-7BF3-AD1EA4154A02}"/>
                </a:ext>
              </a:extLst>
            </p:cNvPr>
            <p:cNvSpPr txBox="1"/>
            <p:nvPr/>
          </p:nvSpPr>
          <p:spPr>
            <a:xfrm>
              <a:off x="22402" y="1708888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C9BF5D0-880E-76B4-FCD9-4BFF8392B15E}"/>
                </a:ext>
              </a:extLst>
            </p:cNvPr>
            <p:cNvSpPr/>
            <p:nvPr/>
          </p:nvSpPr>
          <p:spPr>
            <a:xfrm rot="5400000">
              <a:off x="3309153" y="530137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0B66CFE-04FD-E89D-5820-F4AD4F2C5EEA}"/>
                </a:ext>
              </a:extLst>
            </p:cNvPr>
            <p:cNvSpPr/>
            <p:nvPr/>
          </p:nvSpPr>
          <p:spPr>
            <a:xfrm rot="5400000">
              <a:off x="1244420" y="514091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4BFCD7-93C1-2726-A020-D342B792A7F4}"/>
                </a:ext>
              </a:extLst>
            </p:cNvPr>
            <p:cNvSpPr txBox="1"/>
            <p:nvPr/>
          </p:nvSpPr>
          <p:spPr>
            <a:xfrm>
              <a:off x="2179362" y="1708888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4F7E52-FC23-F90E-6483-F688C393420A}"/>
                </a:ext>
              </a:extLst>
            </p:cNvPr>
            <p:cNvSpPr txBox="1"/>
            <p:nvPr/>
          </p:nvSpPr>
          <p:spPr>
            <a:xfrm>
              <a:off x="4336322" y="1708888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3360" y="-64167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701</Words>
  <Application>Microsoft Office PowerPoint</Application>
  <PresentationFormat>Widescreen</PresentationFormat>
  <Paragraphs>240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195</cp:revision>
  <cp:lastPrinted>2023-11-09T13:29:29Z</cp:lastPrinted>
  <dcterms:created xsi:type="dcterms:W3CDTF">2022-10-03T09:22:01Z</dcterms:created>
  <dcterms:modified xsi:type="dcterms:W3CDTF">2024-05-20T03:22:56Z</dcterms:modified>
</cp:coreProperties>
</file>